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  <p:embeddedFont>
      <p:font typeface="Montserrat SemiBold" panose="000007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e4f246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e4f246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e4f246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e4f246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e4f246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e4f246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4f246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4f246a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6e4f246a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6e4f246a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VPN comparer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Държавниците</a:t>
            </a: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90972" flipH="1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-BG" dirty="0"/>
              <a:t>Целта на проекта ни е да помогне на хората, които искат да започнат да използват </a:t>
            </a:r>
            <a:r>
              <a:rPr lang="en-US" dirty="0"/>
              <a:t>VPN</a:t>
            </a:r>
            <a:r>
              <a:rPr lang="bg-BG" dirty="0"/>
              <a:t>, но не знаят коя компания ще им предложи най-добра </a:t>
            </a:r>
            <a:r>
              <a:rPr lang="en-US" dirty="0"/>
              <a:t>VPN </a:t>
            </a:r>
            <a:r>
              <a:rPr lang="bg-BG" dirty="0"/>
              <a:t>услуга. Чрез нашия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проект потребителите могат да придобият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обща предства за </a:t>
            </a:r>
            <a:r>
              <a:rPr lang="en-US" dirty="0"/>
              <a:t>VPN</a:t>
            </a:r>
            <a:r>
              <a:rPr lang="bg-BG" dirty="0"/>
              <a:t>, да се запознаят с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някои от по-популярните </a:t>
            </a:r>
            <a:r>
              <a:rPr lang="en-US" dirty="0"/>
              <a:t>VPN</a:t>
            </a:r>
            <a:r>
              <a:rPr lang="bg-BG" dirty="0"/>
              <a:t>-и и да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сравняват </a:t>
            </a:r>
            <a:r>
              <a:rPr lang="en-US" dirty="0"/>
              <a:t>VPN</a:t>
            </a:r>
            <a:r>
              <a:rPr lang="bg-BG" dirty="0"/>
              <a:t>-и по някои критерии.</a:t>
            </a:r>
            <a:endParaRPr dirty="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64441" y="1976525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1191775"/>
            <a:ext cx="8538600" cy="3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bg-BG" dirty="0"/>
              <a:t>В днешно време много компании предлагат</a:t>
            </a:r>
            <a:r>
              <a:rPr lang="en-US" dirty="0"/>
              <a:t> VPN</a:t>
            </a:r>
            <a:r>
              <a:rPr lang="bg-BG" dirty="0"/>
              <a:t> услуги, но обикновеният потребител, който не разбира от </a:t>
            </a:r>
            <a:r>
              <a:rPr lang="en-US" dirty="0"/>
              <a:t>VPN-</a:t>
            </a:r>
            <a:r>
              <a:rPr lang="bg-BG" dirty="0"/>
              <a:t>и не може да прецени кой от всичките </a:t>
            </a:r>
            <a:r>
              <a:rPr lang="en-US" dirty="0"/>
              <a:t>VPN</a:t>
            </a:r>
            <a:r>
              <a:rPr lang="bg-BG" dirty="0"/>
              <a:t>-и би му свършил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работа и тук идва нашият проект, който да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помогне  на потребителите да направят този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dirty="0"/>
              <a:t>      избор.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Вашето решение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Повечето компании, които предлагат </a:t>
            </a:r>
            <a:r>
              <a:rPr lang="en-US" dirty="0"/>
              <a:t>VPN</a:t>
            </a:r>
            <a:r>
              <a:rPr lang="bg-BG" dirty="0"/>
              <a:t> ти казват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да купиш тяхната услуга, защото е най-добра-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та, а не ти казват защо тази услуга е най-добра.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Чрез нашата уебстраница целим да дадем от-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говор на този въпрос</a:t>
            </a:r>
            <a:endParaRPr lang="en-US" dirty="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940" y="170582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Технологии</a:t>
            </a:r>
            <a:endParaRPr sz="2820"/>
          </a:p>
        </p:txBody>
      </p:sp>
      <p:pic>
        <p:nvPicPr>
          <p:cNvPr id="1026" name="Picture 2" descr="Js - Free logo icons">
            <a:extLst>
              <a:ext uri="{FF2B5EF4-FFF2-40B4-BE49-F238E27FC236}">
                <a16:creationId xmlns:a16="http://schemas.microsoft.com/office/drawing/2014/main" id="{D15CC2AD-2C64-4D37-90F1-647BB9C15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580" y="1596598"/>
            <a:ext cx="2074368" cy="20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Css Css3 - Free image on Pixabay">
            <a:extLst>
              <a:ext uri="{FF2B5EF4-FFF2-40B4-BE49-F238E27FC236}">
                <a16:creationId xmlns:a16="http://schemas.microsoft.com/office/drawing/2014/main" id="{5B83348B-B515-446F-AEC8-9DCF6B48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2256">
            <a:off x="209273" y="1839083"/>
            <a:ext cx="2444951" cy="24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Html Html5 - Free image on Pixabay">
            <a:extLst>
              <a:ext uri="{FF2B5EF4-FFF2-40B4-BE49-F238E27FC236}">
                <a16:creationId xmlns:a16="http://schemas.microsoft.com/office/drawing/2014/main" id="{18E0F0D8-EA02-4AA0-BEDE-F3011379C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5270">
            <a:off x="6011798" y="1820157"/>
            <a:ext cx="2612804" cy="26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207300" y="1997730"/>
            <a:ext cx="8538600" cy="1723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g-BG" dirty="0"/>
              <a:t>Когато потребителите посетят сайта могат да се зпознаят с по-базовите функции на </a:t>
            </a:r>
            <a:r>
              <a:rPr lang="en-US" dirty="0"/>
              <a:t>VPN </a:t>
            </a:r>
            <a:r>
              <a:rPr lang="bg-BG" dirty="0"/>
              <a:t>и да разберат за няколко категории </a:t>
            </a:r>
            <a:r>
              <a:rPr lang="en-US" dirty="0"/>
              <a:t>VPN</a:t>
            </a:r>
            <a:r>
              <a:rPr lang="bg-BG" dirty="0"/>
              <a:t>-и. След това, чрез бутона ,,</a:t>
            </a:r>
            <a:r>
              <a:rPr lang="en-US" dirty="0"/>
              <a:t>Compare</a:t>
            </a:r>
            <a:r>
              <a:rPr lang="bg-BG" dirty="0"/>
              <a:t>“ се премстват на нова страница, където могат да сравняват </a:t>
            </a:r>
            <a:r>
              <a:rPr lang="en-US" dirty="0"/>
              <a:t>VPN</a:t>
            </a:r>
            <a:r>
              <a:rPr lang="bg-BG" dirty="0"/>
              <a:t>-и по различни критерии –сигурност, скорост на интернета и брой сървъри.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/>
              <a:t>Процесът на работа</a:t>
            </a:r>
            <a:endParaRPr dirty="0"/>
          </a:p>
        </p:txBody>
      </p:sp>
      <p:cxnSp>
        <p:nvCxnSpPr>
          <p:cNvPr id="133" name="Google Shape;133;p19"/>
          <p:cNvCxnSpPr/>
          <p:nvPr/>
        </p:nvCxnSpPr>
        <p:spPr>
          <a:xfrm>
            <a:off x="844993" y="1848817"/>
            <a:ext cx="33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712393" y="184881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6266591" y="1839690"/>
            <a:ext cx="219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" name="Google Shape;136;p19"/>
          <p:cNvSpPr/>
          <p:nvPr/>
        </p:nvSpPr>
        <p:spPr>
          <a:xfrm>
            <a:off x="383068" y="2539890"/>
            <a:ext cx="19152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9"/>
          <p:cNvSpPr/>
          <p:nvPr/>
        </p:nvSpPr>
        <p:spPr>
          <a:xfrm>
            <a:off x="2245868" y="2539890"/>
            <a:ext cx="27600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923118" y="2539890"/>
            <a:ext cx="26649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525268" y="2539890"/>
            <a:ext cx="12081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 flipH="1">
            <a:off x="2988243" y="292479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" name="Google Shape;141;p19"/>
          <p:cNvSpPr txBox="1"/>
          <p:nvPr/>
        </p:nvSpPr>
        <p:spPr>
          <a:xfrm>
            <a:off x="2964968" y="331479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217693" y="338001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125693" y="183029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 flipH="1">
            <a:off x="8252693" y="292479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73CCA7-3E99-4730-8D01-1B9DB72C14D8}"/>
              </a:ext>
            </a:extLst>
          </p:cNvPr>
          <p:cNvSpPr txBox="1"/>
          <p:nvPr/>
        </p:nvSpPr>
        <p:spPr>
          <a:xfrm>
            <a:off x="-99811" y="1238422"/>
            <a:ext cx="288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bg1"/>
                </a:solidFill>
              </a:rPr>
              <a:t>Избрахме тема, </a:t>
            </a:r>
          </a:p>
          <a:p>
            <a:pPr algn="ctr"/>
            <a:r>
              <a:rPr lang="bg-BG" sz="1600" dirty="0">
                <a:solidFill>
                  <a:schemeClr val="bg1"/>
                </a:solidFill>
              </a:rPr>
              <a:t>създадохме идея за дизайн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15999-52E4-43A0-AA3E-B1099EF604E7}"/>
              </a:ext>
            </a:extLst>
          </p:cNvPr>
          <p:cNvSpPr txBox="1"/>
          <p:nvPr/>
        </p:nvSpPr>
        <p:spPr>
          <a:xfrm>
            <a:off x="4757622" y="823160"/>
            <a:ext cx="2942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Създадохме дизайна на втората страница, кодирахме </a:t>
            </a:r>
            <a:r>
              <a:rPr lang="en-US" dirty="0">
                <a:solidFill>
                  <a:schemeClr val="bg1"/>
                </a:solidFill>
              </a:rPr>
              <a:t>back-end-</a:t>
            </a:r>
            <a:r>
              <a:rPr lang="bg-BG" dirty="0">
                <a:solidFill>
                  <a:schemeClr val="bg1"/>
                </a:solidFill>
              </a:rPr>
              <a:t>а</a:t>
            </a:r>
          </a:p>
          <a:p>
            <a:pPr algn="ctr"/>
            <a:r>
              <a:rPr lang="bg-BG" dirty="0">
                <a:solidFill>
                  <a:schemeClr val="bg1"/>
                </a:solidFill>
              </a:rPr>
              <a:t>на страницата и започнахме</a:t>
            </a:r>
          </a:p>
          <a:p>
            <a:pPr algn="ctr"/>
            <a:r>
              <a:rPr lang="bg-BG" dirty="0">
                <a:solidFill>
                  <a:schemeClr val="bg1"/>
                </a:solidFill>
              </a:rPr>
              <a:t>презентацията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48624-E569-47F0-BE51-9670416C8755}"/>
              </a:ext>
            </a:extLst>
          </p:cNvPr>
          <p:cNvSpPr txBox="1"/>
          <p:nvPr/>
        </p:nvSpPr>
        <p:spPr>
          <a:xfrm>
            <a:off x="7363952" y="3745890"/>
            <a:ext cx="178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Завършихме презентацията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60416-216B-74CF-D367-EBF64C538B78}"/>
              </a:ext>
            </a:extLst>
          </p:cNvPr>
          <p:cNvSpPr txBox="1"/>
          <p:nvPr/>
        </p:nvSpPr>
        <p:spPr>
          <a:xfrm>
            <a:off x="1830214" y="3870365"/>
            <a:ext cx="2316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Положихме основата на сайта-първата страница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C78E9-6E91-DB2A-B215-2F0E9BCF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14" y="2924790"/>
            <a:ext cx="91448" cy="871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789B7-A76A-96F1-4867-6CFA89F87B2F}"/>
              </a:ext>
            </a:extLst>
          </p:cNvPr>
          <p:cNvSpPr txBox="1"/>
          <p:nvPr/>
        </p:nvSpPr>
        <p:spPr>
          <a:xfrm>
            <a:off x="4423109" y="3924300"/>
            <a:ext cx="231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Оправяхме </a:t>
            </a:r>
            <a:r>
              <a:rPr lang="en-US" dirty="0">
                <a:solidFill>
                  <a:schemeClr val="bg1"/>
                </a:solidFill>
              </a:rPr>
              <a:t>conflict-</a:t>
            </a:r>
            <a:r>
              <a:rPr lang="bg-BG" dirty="0">
                <a:solidFill>
                  <a:schemeClr val="bg1"/>
                </a:solidFill>
              </a:rPr>
              <a:t>и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84915-7051-07C4-CD5D-EDE35A90DE61}"/>
              </a:ext>
            </a:extLst>
          </p:cNvPr>
          <p:cNvSpPr txBox="1"/>
          <p:nvPr/>
        </p:nvSpPr>
        <p:spPr>
          <a:xfrm>
            <a:off x="1554480" y="609600"/>
            <a:ext cx="247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dirty="0"/>
          </a:p>
        </p:txBody>
      </p:sp>
      <p:pic>
        <p:nvPicPr>
          <p:cNvPr id="3" name="2023-03-11_00-07-19">
            <a:hlinkClick r:id="" action="ppaction://media"/>
            <a:extLst>
              <a:ext uri="{FF2B5EF4-FFF2-40B4-BE49-F238E27FC236}">
                <a16:creationId xmlns:a16="http://schemas.microsoft.com/office/drawing/2014/main" id="{03966315-48D3-B002-989F-1C085D305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090" y="836400"/>
            <a:ext cx="7195820" cy="4047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екип?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ментор?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bg-BG" sz="1400" dirty="0"/>
              <a:t>Понаучихме да правим сайт чрез </a:t>
            </a:r>
            <a:r>
              <a:rPr lang="en-US" sz="1400" dirty="0"/>
              <a:t>CSS, HTML </a:t>
            </a:r>
            <a:r>
              <a:rPr lang="bg-BG" sz="1400" dirty="0"/>
              <a:t>и </a:t>
            </a:r>
            <a:r>
              <a:rPr lang="en-US" sz="1400" dirty="0"/>
              <a:t>JS</a:t>
            </a:r>
            <a:endParaRPr lang="bg-BG" sz="1400" dirty="0"/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bg-BG" sz="1400" dirty="0"/>
              <a:t>Нашият екип се състои от няколко държавника- Никола Бугов, Даниел Йорданов, Явор Лазаров, Мартин Стоянов и Виктор Христов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bg-BG" sz="1400" dirty="0"/>
              <a:t>Нашия ментор е Алекс Ганев, който ни помогна да преодолеем бъгове и </a:t>
            </a:r>
            <a:r>
              <a:rPr lang="en-US" sz="1400" dirty="0"/>
              <a:t>merge </a:t>
            </a:r>
            <a:r>
              <a:rPr lang="bg-BG" sz="1400" dirty="0"/>
              <a:t>конфликти.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336</Words>
  <Application>Microsoft Office PowerPoint</Application>
  <PresentationFormat>On-screen Show (16:9)</PresentationFormat>
  <Paragraphs>44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SemiBold</vt:lpstr>
      <vt:lpstr>Montserrat Medium</vt:lpstr>
      <vt:lpstr>Arial</vt:lpstr>
      <vt:lpstr>Montserrat</vt:lpstr>
      <vt:lpstr>Simple Light</vt:lpstr>
      <vt:lpstr>VPN comparer</vt:lpstr>
      <vt:lpstr>Цел на проекта</vt:lpstr>
      <vt:lpstr>Проблемът и настоящото решение</vt:lpstr>
      <vt:lpstr>Вашето решение </vt:lpstr>
      <vt:lpstr>Технологии</vt:lpstr>
      <vt:lpstr>Как работи?</vt:lpstr>
      <vt:lpstr>Процесът на работа</vt:lpstr>
      <vt:lpstr>Live demo</vt:lpstr>
      <vt:lpstr>Разкажете за Вашето преживяване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 comparer</dc:title>
  <dc:creator>Yoana Bugova</dc:creator>
  <cp:lastModifiedBy>Yoana Bugova</cp:lastModifiedBy>
  <cp:revision>5</cp:revision>
  <dcterms:modified xsi:type="dcterms:W3CDTF">2023-03-10T22:20:01Z</dcterms:modified>
</cp:coreProperties>
</file>